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8237"/>
            <a:ext cx="2092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1.2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Stress and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Equiliberum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482466"/>
            <a:ext cx="5513070" cy="73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221F1F"/>
                </a:solidFill>
                <a:latin typeface="Times New Roman"/>
                <a:cs typeface="Times New Roman"/>
              </a:rPr>
              <a:t>FREE-BODY DIAGRAM EXERCISES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39370">
              <a:lnSpc>
                <a:spcPts val="1380"/>
              </a:lnSpc>
              <a:spcBef>
                <a:spcPts val="50"/>
              </a:spcBef>
            </a:pPr>
            <a:r>
              <a:rPr dirty="0" sz="1200" spc="-15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five following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examples,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body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to be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isolated is shown in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left-hand 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diagram, and an </a:t>
            </a:r>
            <a:r>
              <a:rPr dirty="0" sz="1200" i="1">
                <a:solidFill>
                  <a:srgbClr val="221F1F"/>
                </a:solidFill>
                <a:latin typeface="Times New Roman"/>
                <a:cs typeface="Times New Roman"/>
              </a:rPr>
              <a:t>incomplete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free-body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diagram (FBD)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isolated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body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 shown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on  the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right.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Add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whatever forces</a:t>
            </a:r>
            <a:r>
              <a:rPr dirty="0" sz="1200" spc="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0223" y="4227894"/>
            <a:ext cx="4101211" cy="4859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1292225"/>
            <a:ext cx="3101340" cy="185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821" y="2134702"/>
            <a:ext cx="5676460" cy="671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695957"/>
            <a:ext cx="5507355" cy="126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707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Equilibrium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Conditions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</a:pP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We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defined equilibrium as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condition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which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resultant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all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forces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and moments  acting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on a 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body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zero.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Stated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another way,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a body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equilibrium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if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all forces and  moments applied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to it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dirty="0" sz="120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dirty="0" sz="1200" spc="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221F1F"/>
                </a:solidFill>
                <a:latin typeface="Times New Roman"/>
                <a:cs typeface="Times New Roman"/>
              </a:rPr>
              <a:t>balance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  <a:tabLst>
                <a:tab pos="1191895" algn="l"/>
                <a:tab pos="2409825" algn="l"/>
              </a:tabLst>
            </a:pPr>
            <a:r>
              <a:rPr dirty="0" baseline="2314" sz="1800" spc="772">
                <a:latin typeface="Arial"/>
                <a:cs typeface="Arial"/>
              </a:rPr>
              <a:t> </a:t>
            </a:r>
            <a:r>
              <a:rPr dirty="0" baseline="2314" sz="1800" spc="-195">
                <a:latin typeface="Arial"/>
                <a:cs typeface="Arial"/>
              </a:rPr>
              <a:t> </a:t>
            </a:r>
            <a:r>
              <a:rPr dirty="0" sz="1200" spc="-300">
                <a:latin typeface="Arial"/>
                <a:cs typeface="Arial"/>
              </a:rPr>
              <a:t>𝐹</a:t>
            </a:r>
            <a:r>
              <a:rPr dirty="0" baseline="-16339" sz="1275" spc="-450">
                <a:latin typeface="Arial"/>
                <a:cs typeface="Arial"/>
              </a:rPr>
              <a:t>𝑥</a:t>
            </a:r>
            <a:r>
              <a:rPr dirty="0" baseline="-16339" sz="1275" spc="330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 spc="-70">
                <a:latin typeface="Arial Black"/>
                <a:cs typeface="Arial Black"/>
              </a:rPr>
              <a:t> </a:t>
            </a:r>
            <a:r>
              <a:rPr dirty="0" sz="1200" spc="-145">
                <a:latin typeface="Arial Black"/>
                <a:cs typeface="Arial Black"/>
              </a:rPr>
              <a:t>0,	</a:t>
            </a:r>
            <a:r>
              <a:rPr dirty="0" sz="1200" spc="-290">
                <a:latin typeface="Arial"/>
                <a:cs typeface="Arial"/>
              </a:rPr>
              <a:t>𝐹</a:t>
            </a:r>
            <a:r>
              <a:rPr dirty="0" baseline="-16339" sz="1275" spc="-434">
                <a:latin typeface="Arial"/>
                <a:cs typeface="Arial"/>
              </a:rPr>
              <a:t>𝑦</a:t>
            </a:r>
            <a:r>
              <a:rPr dirty="0" baseline="-16339" sz="1275" spc="359">
                <a:latin typeface="Arial"/>
                <a:cs typeface="Arial"/>
              </a:rPr>
              <a:t>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 spc="-70">
                <a:latin typeface="Arial Black"/>
                <a:cs typeface="Arial Black"/>
              </a:rPr>
              <a:t> </a:t>
            </a:r>
            <a:r>
              <a:rPr dirty="0" sz="1200" spc="-145">
                <a:latin typeface="Arial Black"/>
                <a:cs typeface="Arial Black"/>
              </a:rPr>
              <a:t>0,	</a:t>
            </a:r>
            <a:r>
              <a:rPr dirty="0" sz="1200" spc="120">
                <a:latin typeface="Arial"/>
                <a:cs typeface="Arial"/>
              </a:rPr>
              <a:t>𝑀 </a:t>
            </a:r>
            <a:r>
              <a:rPr dirty="0" sz="1200" spc="100">
                <a:latin typeface="Arial Black"/>
                <a:cs typeface="Arial Black"/>
              </a:rPr>
              <a:t>=</a:t>
            </a:r>
            <a:r>
              <a:rPr dirty="0" sz="1200" spc="-175">
                <a:latin typeface="Arial Black"/>
                <a:cs typeface="Arial Black"/>
              </a:rPr>
              <a:t> </a:t>
            </a:r>
            <a:r>
              <a:rPr dirty="0" sz="1200" spc="-145">
                <a:latin typeface="Arial Black"/>
                <a:cs typeface="Arial Black"/>
              </a:rPr>
              <a:t>0,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550" y="3171823"/>
            <a:ext cx="5838825" cy="688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631" y="1115881"/>
            <a:ext cx="6262932" cy="783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293621"/>
            <a:ext cx="600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Exa</a:t>
            </a:r>
            <a:r>
              <a:rPr dirty="0" sz="1200" spc="-20" b="1">
                <a:latin typeface="Times New Roman"/>
                <a:cs typeface="Times New Roman"/>
              </a:rPr>
              <a:t>m</a:t>
            </a:r>
            <a:r>
              <a:rPr dirty="0" sz="1200" spc="-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5119496"/>
            <a:ext cx="600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Exa</a:t>
            </a:r>
            <a:r>
              <a:rPr dirty="0" sz="1200" spc="-20" b="1">
                <a:latin typeface="Times New Roman"/>
                <a:cs typeface="Times New Roman"/>
              </a:rPr>
              <a:t>m</a:t>
            </a:r>
            <a:r>
              <a:rPr dirty="0" sz="1200" spc="-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684" y="5473700"/>
            <a:ext cx="6099048" cy="419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225" y="1522094"/>
            <a:ext cx="6298565" cy="3418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78738"/>
            <a:ext cx="5513705" cy="7696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200" spc="-5" b="1"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  <a:spcBef>
                <a:spcPts val="204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mass </a:t>
            </a:r>
            <a:r>
              <a:rPr dirty="0" sz="1200">
                <a:latin typeface="Times New Roman"/>
                <a:cs typeface="Times New Roman"/>
              </a:rPr>
              <a:t>center </a:t>
            </a:r>
            <a:r>
              <a:rPr dirty="0" sz="1200" spc="-5">
                <a:latin typeface="Times New Roman"/>
                <a:cs typeface="Times New Roman"/>
              </a:rPr>
              <a:t>G </a:t>
            </a:r>
            <a:r>
              <a:rPr dirty="0" sz="1200">
                <a:latin typeface="Times New Roman"/>
                <a:cs typeface="Times New Roman"/>
              </a:rPr>
              <a:t>of the 1400-kg </a:t>
            </a:r>
            <a:r>
              <a:rPr dirty="0" sz="1200" spc="-5">
                <a:latin typeface="Times New Roman"/>
                <a:cs typeface="Times New Roman"/>
              </a:rPr>
              <a:t>rear-engine car is </a:t>
            </a:r>
            <a:r>
              <a:rPr dirty="0" sz="1200">
                <a:latin typeface="Times New Roman"/>
                <a:cs typeface="Times New Roman"/>
              </a:rPr>
              <a:t>located </a:t>
            </a:r>
            <a:r>
              <a:rPr dirty="0" sz="1200" spc="-5">
                <a:latin typeface="Times New Roman"/>
                <a:cs typeface="Times New Roman"/>
              </a:rPr>
              <a:t>as shown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figure.  Determine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normal force under each </a:t>
            </a:r>
            <a:r>
              <a:rPr dirty="0" sz="1200">
                <a:latin typeface="Times New Roman"/>
                <a:cs typeface="Times New Roman"/>
              </a:rPr>
              <a:t>tire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car is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equilibrium. </a:t>
            </a:r>
            <a:r>
              <a:rPr dirty="0" sz="1200">
                <a:latin typeface="Times New Roman"/>
                <a:cs typeface="Times New Roman"/>
              </a:rPr>
              <a:t>State any  </a:t>
            </a:r>
            <a:r>
              <a:rPr dirty="0" sz="1200" spc="-5">
                <a:latin typeface="Times New Roman"/>
                <a:cs typeface="Times New Roman"/>
              </a:rPr>
              <a:t>assumptions.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023487"/>
            <a:ext cx="5150485" cy="5943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200" spc="-5" b="1"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204"/>
              </a:spcBef>
            </a:pPr>
            <a:r>
              <a:rPr dirty="0" sz="1200">
                <a:latin typeface="Times New Roman"/>
                <a:cs typeface="Times New Roman"/>
              </a:rPr>
              <a:t>The 450-kg </a:t>
            </a:r>
            <a:r>
              <a:rPr dirty="0" sz="1200" spc="-5">
                <a:latin typeface="Times New Roman"/>
                <a:cs typeface="Times New Roman"/>
              </a:rPr>
              <a:t>uniform I-beam supports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load shown. Determine </a:t>
            </a:r>
            <a:r>
              <a:rPr dirty="0" sz="1200">
                <a:latin typeface="Times New Roman"/>
                <a:cs typeface="Times New Roman"/>
              </a:rPr>
              <a:t>the reactions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the  supports.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8970" y="1940560"/>
            <a:ext cx="2688589" cy="1170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3754" y="4789804"/>
            <a:ext cx="2363470" cy="1415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665478"/>
            <a:ext cx="5511800" cy="1075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600"/>
              </a:lnSpc>
            </a:pPr>
            <a:r>
              <a:rPr dirty="0" sz="1200">
                <a:latin typeface="Times New Roman"/>
                <a:cs typeface="Times New Roman"/>
              </a:rPr>
              <a:t>The supporting </a:t>
            </a:r>
            <a:r>
              <a:rPr dirty="0" sz="1200" spc="-5">
                <a:latin typeface="Times New Roman"/>
                <a:cs typeface="Times New Roman"/>
              </a:rPr>
              <a:t>wheel </a:t>
            </a:r>
            <a:r>
              <a:rPr dirty="0" sz="1200">
                <a:latin typeface="Times New Roman"/>
                <a:cs typeface="Times New Roman"/>
              </a:rPr>
              <a:t>on a </a:t>
            </a:r>
            <a:r>
              <a:rPr dirty="0" sz="1200" spc="-5">
                <a:latin typeface="Times New Roman"/>
                <a:cs typeface="Times New Roman"/>
              </a:rPr>
              <a:t>scaffold is held </a:t>
            </a:r>
            <a:r>
              <a:rPr dirty="0" sz="1200">
                <a:latin typeface="Times New Roman"/>
                <a:cs typeface="Times New Roman"/>
              </a:rPr>
              <a:t>in place on the leg using a 4-mm-diameter pin  </a:t>
            </a:r>
            <a:r>
              <a:rPr dirty="0" sz="1200" spc="-5">
                <a:latin typeface="Times New Roman"/>
                <a:cs typeface="Times New Roman"/>
              </a:rPr>
              <a:t>as shown. </a:t>
            </a:r>
            <a:r>
              <a:rPr dirty="0" sz="1200" spc="-15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wheel is subjected </a:t>
            </a:r>
            <a:r>
              <a:rPr dirty="0" sz="1200">
                <a:latin typeface="Times New Roman"/>
                <a:cs typeface="Times New Roman"/>
              </a:rPr>
              <a:t>to a </a:t>
            </a:r>
            <a:r>
              <a:rPr dirty="0" sz="1200" spc="-5">
                <a:latin typeface="Times New Roman"/>
                <a:cs typeface="Times New Roman"/>
              </a:rPr>
              <a:t>normal force </a:t>
            </a:r>
            <a:r>
              <a:rPr dirty="0" sz="1200">
                <a:latin typeface="Times New Roman"/>
                <a:cs typeface="Times New Roman"/>
              </a:rPr>
              <a:t>of 3 </a:t>
            </a:r>
            <a:r>
              <a:rPr dirty="0" sz="1200" spc="-5">
                <a:latin typeface="Times New Roman"/>
                <a:cs typeface="Times New Roman"/>
              </a:rPr>
              <a:t>kN, determine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average  shear </a:t>
            </a:r>
            <a:r>
              <a:rPr dirty="0" sz="1200">
                <a:latin typeface="Times New Roman"/>
                <a:cs typeface="Times New Roman"/>
              </a:rPr>
              <a:t>stress developed </a:t>
            </a:r>
            <a:r>
              <a:rPr dirty="0" sz="1200" spc="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the pin. </a:t>
            </a:r>
            <a:r>
              <a:rPr dirty="0" sz="1200" spc="-5">
                <a:latin typeface="Times New Roman"/>
                <a:cs typeface="Times New Roman"/>
              </a:rPr>
              <a:t>Neglect </a:t>
            </a:r>
            <a:r>
              <a:rPr dirty="0" sz="1200">
                <a:latin typeface="Times New Roman"/>
                <a:cs typeface="Times New Roman"/>
              </a:rPr>
              <a:t>friction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the inner scaffold </a:t>
            </a:r>
            <a:r>
              <a:rPr dirty="0" sz="1200" spc="-5">
                <a:latin typeface="Times New Roman"/>
                <a:cs typeface="Times New Roman"/>
              </a:rPr>
              <a:t>puller </a:t>
            </a:r>
            <a:r>
              <a:rPr dirty="0" sz="1200">
                <a:latin typeface="Times New Roman"/>
                <a:cs typeface="Times New Roman"/>
              </a:rPr>
              <a:t>leg 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tube used on the</a:t>
            </a:r>
            <a:r>
              <a:rPr dirty="0" sz="1200" spc="-5">
                <a:latin typeface="Times New Roman"/>
                <a:cs typeface="Times New Roman"/>
              </a:rPr>
              <a:t> wheel.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5326760"/>
            <a:ext cx="551243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lever is held </a:t>
            </a:r>
            <a:r>
              <a:rPr dirty="0" sz="1200">
                <a:latin typeface="Times New Roman"/>
                <a:cs typeface="Times New Roman"/>
              </a:rPr>
              <a:t>to the fixed </a:t>
            </a:r>
            <a:r>
              <a:rPr dirty="0" sz="1200" spc="-5">
                <a:latin typeface="Times New Roman"/>
                <a:cs typeface="Times New Roman"/>
              </a:rPr>
              <a:t>shaft </a:t>
            </a:r>
            <a:r>
              <a:rPr dirty="0" sz="1200">
                <a:latin typeface="Times New Roman"/>
                <a:cs typeface="Times New Roman"/>
              </a:rPr>
              <a:t>using a </a:t>
            </a:r>
            <a:r>
              <a:rPr dirty="0" sz="1200" spc="-5">
                <a:latin typeface="Times New Roman"/>
                <a:cs typeface="Times New Roman"/>
              </a:rPr>
              <a:t>tapered </a:t>
            </a:r>
            <a:r>
              <a:rPr dirty="0" sz="1200">
                <a:latin typeface="Times New Roman"/>
                <a:cs typeface="Times New Roman"/>
              </a:rPr>
              <a:t>pin </a:t>
            </a:r>
            <a:r>
              <a:rPr dirty="0" sz="1200" spc="-5" i="1">
                <a:latin typeface="Times New Roman"/>
                <a:cs typeface="Times New Roman"/>
              </a:rPr>
              <a:t>AB</a:t>
            </a:r>
            <a:r>
              <a:rPr dirty="0" sz="1200" spc="-5">
                <a:latin typeface="Times New Roman"/>
                <a:cs typeface="Times New Roman"/>
              </a:rPr>
              <a:t>, which has </a:t>
            </a:r>
            <a:r>
              <a:rPr dirty="0" sz="1200">
                <a:latin typeface="Times New Roman"/>
                <a:cs typeface="Times New Roman"/>
              </a:rPr>
              <a:t>a mean </a:t>
            </a:r>
            <a:r>
              <a:rPr dirty="0" sz="1200" spc="-5">
                <a:latin typeface="Times New Roman"/>
                <a:cs typeface="Times New Roman"/>
              </a:rPr>
              <a:t>diameter </a:t>
            </a:r>
            <a:r>
              <a:rPr dirty="0" sz="1200" spc="5">
                <a:latin typeface="Times New Roman"/>
                <a:cs typeface="Times New Roman"/>
              </a:rPr>
              <a:t>of 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 mm. </a:t>
            </a:r>
            <a:r>
              <a:rPr dirty="0" sz="1200" spc="-15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couple is </a:t>
            </a:r>
            <a:r>
              <a:rPr dirty="0" sz="1200">
                <a:latin typeface="Times New Roman"/>
                <a:cs typeface="Times New Roman"/>
              </a:rPr>
              <a:t>applied to the </a:t>
            </a:r>
            <a:r>
              <a:rPr dirty="0" sz="1200" spc="-5">
                <a:latin typeface="Times New Roman"/>
                <a:cs typeface="Times New Roman"/>
              </a:rPr>
              <a:t>lever, </a:t>
            </a:r>
            <a:r>
              <a:rPr dirty="0" sz="1200">
                <a:latin typeface="Times New Roman"/>
                <a:cs typeface="Times New Roman"/>
              </a:rPr>
              <a:t>determine the </a:t>
            </a:r>
            <a:r>
              <a:rPr dirty="0" sz="1200" spc="-5">
                <a:latin typeface="Times New Roman"/>
                <a:cs typeface="Times New Roman"/>
              </a:rPr>
              <a:t>average </a:t>
            </a:r>
            <a:r>
              <a:rPr dirty="0" sz="1200">
                <a:latin typeface="Times New Roman"/>
                <a:cs typeface="Times New Roman"/>
              </a:rPr>
              <a:t>shear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>
                <a:latin typeface="Times New Roman"/>
                <a:cs typeface="Times New Roman"/>
              </a:rPr>
              <a:t>in the pin 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the pin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2736342"/>
            <a:ext cx="3895090" cy="1062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6878" y="2800017"/>
            <a:ext cx="574465" cy="1230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62910" y="292798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 h="0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19395" y="3666490"/>
            <a:ext cx="562610" cy="113664"/>
          </a:xfrm>
          <a:custGeom>
            <a:avLst/>
            <a:gdLst/>
            <a:ahLst/>
            <a:cxnLst/>
            <a:rect l="l" t="t" r="r" b="b"/>
            <a:pathLst>
              <a:path w="562610" h="113664">
                <a:moveTo>
                  <a:pt x="469391" y="0"/>
                </a:moveTo>
                <a:lnTo>
                  <a:pt x="93217" y="0"/>
                </a:lnTo>
                <a:lnTo>
                  <a:pt x="56953" y="4458"/>
                </a:lnTo>
                <a:lnTo>
                  <a:pt x="27320" y="16621"/>
                </a:lnTo>
                <a:lnTo>
                  <a:pt x="7332" y="34665"/>
                </a:lnTo>
                <a:lnTo>
                  <a:pt x="0" y="56769"/>
                </a:lnTo>
                <a:lnTo>
                  <a:pt x="7332" y="78946"/>
                </a:lnTo>
                <a:lnTo>
                  <a:pt x="27320" y="97027"/>
                </a:lnTo>
                <a:lnTo>
                  <a:pt x="56953" y="109204"/>
                </a:lnTo>
                <a:lnTo>
                  <a:pt x="93217" y="113664"/>
                </a:lnTo>
                <a:lnTo>
                  <a:pt x="469391" y="113664"/>
                </a:lnTo>
                <a:lnTo>
                  <a:pt x="505656" y="109204"/>
                </a:lnTo>
                <a:lnTo>
                  <a:pt x="535289" y="97027"/>
                </a:lnTo>
                <a:lnTo>
                  <a:pt x="555277" y="78946"/>
                </a:lnTo>
                <a:lnTo>
                  <a:pt x="562609" y="56769"/>
                </a:lnTo>
                <a:lnTo>
                  <a:pt x="555277" y="34665"/>
                </a:lnTo>
                <a:lnTo>
                  <a:pt x="535289" y="16621"/>
                </a:lnTo>
                <a:lnTo>
                  <a:pt x="505656" y="4458"/>
                </a:lnTo>
                <a:lnTo>
                  <a:pt x="469391" y="0"/>
                </a:lnTo>
                <a:close/>
              </a:path>
            </a:pathLst>
          </a:custGeom>
          <a:solidFill>
            <a:srgbClr val="F1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19395" y="3666490"/>
            <a:ext cx="562610" cy="113664"/>
          </a:xfrm>
          <a:custGeom>
            <a:avLst/>
            <a:gdLst/>
            <a:ahLst/>
            <a:cxnLst/>
            <a:rect l="l" t="t" r="r" b="b"/>
            <a:pathLst>
              <a:path w="562610" h="113664">
                <a:moveTo>
                  <a:pt x="562609" y="56769"/>
                </a:moveTo>
                <a:lnTo>
                  <a:pt x="555277" y="78946"/>
                </a:lnTo>
                <a:lnTo>
                  <a:pt x="535289" y="97027"/>
                </a:lnTo>
                <a:lnTo>
                  <a:pt x="505656" y="109204"/>
                </a:lnTo>
                <a:lnTo>
                  <a:pt x="469391" y="113664"/>
                </a:lnTo>
                <a:lnTo>
                  <a:pt x="93217" y="113664"/>
                </a:lnTo>
                <a:lnTo>
                  <a:pt x="56953" y="109204"/>
                </a:lnTo>
                <a:lnTo>
                  <a:pt x="27320" y="97027"/>
                </a:lnTo>
                <a:lnTo>
                  <a:pt x="7332" y="78946"/>
                </a:lnTo>
                <a:lnTo>
                  <a:pt x="0" y="56769"/>
                </a:lnTo>
                <a:lnTo>
                  <a:pt x="7332" y="34665"/>
                </a:lnTo>
                <a:lnTo>
                  <a:pt x="27320" y="16621"/>
                </a:lnTo>
                <a:lnTo>
                  <a:pt x="56953" y="4458"/>
                </a:lnTo>
                <a:lnTo>
                  <a:pt x="93217" y="0"/>
                </a:lnTo>
                <a:lnTo>
                  <a:pt x="469391" y="0"/>
                </a:lnTo>
                <a:lnTo>
                  <a:pt x="505656" y="4458"/>
                </a:lnTo>
                <a:lnTo>
                  <a:pt x="535289" y="16621"/>
                </a:lnTo>
                <a:lnTo>
                  <a:pt x="555277" y="34665"/>
                </a:lnTo>
                <a:lnTo>
                  <a:pt x="562609" y="56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0679" y="3661727"/>
            <a:ext cx="102870" cy="123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81295" y="3396615"/>
            <a:ext cx="76200" cy="313690"/>
          </a:xfrm>
          <a:custGeom>
            <a:avLst/>
            <a:gdLst/>
            <a:ahLst/>
            <a:cxnLst/>
            <a:rect l="l" t="t" r="r" b="b"/>
            <a:pathLst>
              <a:path w="76200" h="313689">
                <a:moveTo>
                  <a:pt x="31750" y="237489"/>
                </a:moveTo>
                <a:lnTo>
                  <a:pt x="0" y="237489"/>
                </a:lnTo>
                <a:lnTo>
                  <a:pt x="38100" y="313689"/>
                </a:lnTo>
                <a:lnTo>
                  <a:pt x="66675" y="256539"/>
                </a:lnTo>
                <a:lnTo>
                  <a:pt x="34543" y="256539"/>
                </a:lnTo>
                <a:lnTo>
                  <a:pt x="31750" y="253745"/>
                </a:lnTo>
                <a:lnTo>
                  <a:pt x="31750" y="237489"/>
                </a:lnTo>
                <a:close/>
              </a:path>
              <a:path w="76200" h="313689">
                <a:moveTo>
                  <a:pt x="41655" y="0"/>
                </a:moveTo>
                <a:lnTo>
                  <a:pt x="34543" y="0"/>
                </a:lnTo>
                <a:lnTo>
                  <a:pt x="31750" y="2793"/>
                </a:lnTo>
                <a:lnTo>
                  <a:pt x="31750" y="253745"/>
                </a:lnTo>
                <a:lnTo>
                  <a:pt x="34543" y="256539"/>
                </a:lnTo>
                <a:lnTo>
                  <a:pt x="41655" y="256539"/>
                </a:lnTo>
                <a:lnTo>
                  <a:pt x="44450" y="253745"/>
                </a:lnTo>
                <a:lnTo>
                  <a:pt x="44450" y="2793"/>
                </a:lnTo>
                <a:lnTo>
                  <a:pt x="41655" y="0"/>
                </a:lnTo>
                <a:close/>
              </a:path>
              <a:path w="76200" h="313689">
                <a:moveTo>
                  <a:pt x="76200" y="237489"/>
                </a:moveTo>
                <a:lnTo>
                  <a:pt x="44450" y="237489"/>
                </a:lnTo>
                <a:lnTo>
                  <a:pt x="44450" y="253745"/>
                </a:lnTo>
                <a:lnTo>
                  <a:pt x="41655" y="256539"/>
                </a:lnTo>
                <a:lnTo>
                  <a:pt x="66675" y="256539"/>
                </a:lnTo>
                <a:lnTo>
                  <a:pt x="76200" y="237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56275" y="3432809"/>
            <a:ext cx="76200" cy="313690"/>
          </a:xfrm>
          <a:custGeom>
            <a:avLst/>
            <a:gdLst/>
            <a:ahLst/>
            <a:cxnLst/>
            <a:rect l="l" t="t" r="r" b="b"/>
            <a:pathLst>
              <a:path w="76200" h="313689">
                <a:moveTo>
                  <a:pt x="31750" y="237490"/>
                </a:moveTo>
                <a:lnTo>
                  <a:pt x="0" y="237490"/>
                </a:lnTo>
                <a:lnTo>
                  <a:pt x="38100" y="313690"/>
                </a:lnTo>
                <a:lnTo>
                  <a:pt x="66675" y="256540"/>
                </a:lnTo>
                <a:lnTo>
                  <a:pt x="34544" y="256540"/>
                </a:lnTo>
                <a:lnTo>
                  <a:pt x="31750" y="253746"/>
                </a:lnTo>
                <a:lnTo>
                  <a:pt x="31750" y="237490"/>
                </a:lnTo>
                <a:close/>
              </a:path>
              <a:path w="76200" h="313689">
                <a:moveTo>
                  <a:pt x="41655" y="0"/>
                </a:moveTo>
                <a:lnTo>
                  <a:pt x="34544" y="0"/>
                </a:lnTo>
                <a:lnTo>
                  <a:pt x="31750" y="2794"/>
                </a:lnTo>
                <a:lnTo>
                  <a:pt x="31750" y="253746"/>
                </a:lnTo>
                <a:lnTo>
                  <a:pt x="34544" y="256540"/>
                </a:lnTo>
                <a:lnTo>
                  <a:pt x="41655" y="256540"/>
                </a:lnTo>
                <a:lnTo>
                  <a:pt x="44450" y="253746"/>
                </a:lnTo>
                <a:lnTo>
                  <a:pt x="44450" y="2794"/>
                </a:lnTo>
                <a:lnTo>
                  <a:pt x="41655" y="0"/>
                </a:lnTo>
                <a:close/>
              </a:path>
              <a:path w="76200" h="313689">
                <a:moveTo>
                  <a:pt x="76200" y="237490"/>
                </a:moveTo>
                <a:lnTo>
                  <a:pt x="44450" y="237490"/>
                </a:lnTo>
                <a:lnTo>
                  <a:pt x="44450" y="253746"/>
                </a:lnTo>
                <a:lnTo>
                  <a:pt x="41655" y="256540"/>
                </a:lnTo>
                <a:lnTo>
                  <a:pt x="66675" y="256540"/>
                </a:lnTo>
                <a:lnTo>
                  <a:pt x="76200" y="237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27675" y="3780154"/>
            <a:ext cx="76200" cy="234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69789" y="3270630"/>
            <a:ext cx="105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Trebuchet MS"/>
                <a:cs typeface="Trebuchet MS"/>
              </a:rPr>
              <a:t>V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8618" y="3270630"/>
            <a:ext cx="105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Trebuchet MS"/>
                <a:cs typeface="Trebuchet MS"/>
              </a:rPr>
              <a:t>V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4777" y="3916807"/>
            <a:ext cx="2609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Trebuchet MS"/>
                <a:cs typeface="Trebuchet MS"/>
              </a:rPr>
              <a:t>3</a:t>
            </a:r>
            <a:r>
              <a:rPr dirty="0" sz="1100" spc="-25">
                <a:latin typeface="Trebuchet MS"/>
                <a:cs typeface="Trebuchet MS"/>
              </a:rPr>
              <a:t>KN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11441" y="6310502"/>
            <a:ext cx="2298510" cy="989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1500" y="6367779"/>
            <a:ext cx="3836035" cy="9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01540" y="7505065"/>
            <a:ext cx="1977389" cy="90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01540" y="7505065"/>
            <a:ext cx="1977389" cy="90805"/>
          </a:xfrm>
          <a:custGeom>
            <a:avLst/>
            <a:gdLst/>
            <a:ahLst/>
            <a:cxnLst/>
            <a:rect l="l" t="t" r="r" b="b"/>
            <a:pathLst>
              <a:path w="1977390" h="90804">
                <a:moveTo>
                  <a:pt x="15112" y="0"/>
                </a:moveTo>
                <a:lnTo>
                  <a:pt x="6731" y="0"/>
                </a:lnTo>
                <a:lnTo>
                  <a:pt x="0" y="6730"/>
                </a:lnTo>
                <a:lnTo>
                  <a:pt x="0" y="15112"/>
                </a:lnTo>
                <a:lnTo>
                  <a:pt x="0" y="75691"/>
                </a:lnTo>
                <a:lnTo>
                  <a:pt x="0" y="84073"/>
                </a:lnTo>
                <a:lnTo>
                  <a:pt x="6731" y="90804"/>
                </a:lnTo>
                <a:lnTo>
                  <a:pt x="15112" y="90804"/>
                </a:lnTo>
                <a:lnTo>
                  <a:pt x="1962277" y="90804"/>
                </a:lnTo>
                <a:lnTo>
                  <a:pt x="1970659" y="90804"/>
                </a:lnTo>
                <a:lnTo>
                  <a:pt x="1977389" y="84073"/>
                </a:lnTo>
                <a:lnTo>
                  <a:pt x="1977389" y="75691"/>
                </a:lnTo>
                <a:lnTo>
                  <a:pt x="1977389" y="15112"/>
                </a:lnTo>
                <a:lnTo>
                  <a:pt x="1977389" y="6730"/>
                </a:lnTo>
                <a:lnTo>
                  <a:pt x="1970659" y="0"/>
                </a:lnTo>
                <a:lnTo>
                  <a:pt x="1962277" y="0"/>
                </a:lnTo>
                <a:lnTo>
                  <a:pt x="1511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6473" y="7505065"/>
            <a:ext cx="85725" cy="362585"/>
          </a:xfrm>
          <a:custGeom>
            <a:avLst/>
            <a:gdLst/>
            <a:ahLst/>
            <a:cxnLst/>
            <a:rect l="l" t="t" r="r" b="b"/>
            <a:pathLst>
              <a:path w="85725" h="362584">
                <a:moveTo>
                  <a:pt x="57150" y="71373"/>
                </a:moveTo>
                <a:lnTo>
                  <a:pt x="28575" y="71373"/>
                </a:lnTo>
                <a:lnTo>
                  <a:pt x="28575" y="362584"/>
                </a:lnTo>
                <a:lnTo>
                  <a:pt x="57150" y="362584"/>
                </a:lnTo>
                <a:lnTo>
                  <a:pt x="57150" y="71373"/>
                </a:lnTo>
                <a:close/>
              </a:path>
              <a:path w="85725" h="362584">
                <a:moveTo>
                  <a:pt x="42925" y="0"/>
                </a:moveTo>
                <a:lnTo>
                  <a:pt x="0" y="85724"/>
                </a:lnTo>
                <a:lnTo>
                  <a:pt x="28575" y="85724"/>
                </a:lnTo>
                <a:lnTo>
                  <a:pt x="28575" y="71373"/>
                </a:lnTo>
                <a:lnTo>
                  <a:pt x="78560" y="71373"/>
                </a:lnTo>
                <a:lnTo>
                  <a:pt x="42925" y="0"/>
                </a:lnTo>
                <a:close/>
              </a:path>
              <a:path w="85725" h="362584">
                <a:moveTo>
                  <a:pt x="78560" y="71373"/>
                </a:moveTo>
                <a:lnTo>
                  <a:pt x="57150" y="71373"/>
                </a:lnTo>
                <a:lnTo>
                  <a:pt x="57150" y="85724"/>
                </a:lnTo>
                <a:lnTo>
                  <a:pt x="85725" y="85724"/>
                </a:lnTo>
                <a:lnTo>
                  <a:pt x="78560" y="71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78792" y="7442517"/>
            <a:ext cx="220345" cy="1993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01004" y="7409180"/>
            <a:ext cx="293370" cy="76200"/>
          </a:xfrm>
          <a:custGeom>
            <a:avLst/>
            <a:gdLst/>
            <a:ahLst/>
            <a:cxnLst/>
            <a:rect l="l" t="t" r="r" b="b"/>
            <a:pathLst>
              <a:path w="293370" h="76200">
                <a:moveTo>
                  <a:pt x="217170" y="0"/>
                </a:moveTo>
                <a:lnTo>
                  <a:pt x="217170" y="76200"/>
                </a:lnTo>
                <a:lnTo>
                  <a:pt x="274320" y="47625"/>
                </a:lnTo>
                <a:lnTo>
                  <a:pt x="229870" y="47625"/>
                </a:lnTo>
                <a:lnTo>
                  <a:pt x="229870" y="28575"/>
                </a:lnTo>
                <a:lnTo>
                  <a:pt x="274320" y="28575"/>
                </a:lnTo>
                <a:lnTo>
                  <a:pt x="217170" y="0"/>
                </a:lnTo>
                <a:close/>
              </a:path>
              <a:path w="293370" h="76200">
                <a:moveTo>
                  <a:pt x="217170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217170" y="47625"/>
                </a:lnTo>
                <a:lnTo>
                  <a:pt x="217170" y="28575"/>
                </a:lnTo>
                <a:close/>
              </a:path>
              <a:path w="293370" h="76200">
                <a:moveTo>
                  <a:pt x="274320" y="28575"/>
                </a:moveTo>
                <a:lnTo>
                  <a:pt x="229870" y="28575"/>
                </a:lnTo>
                <a:lnTo>
                  <a:pt x="229870" y="47625"/>
                </a:lnTo>
                <a:lnTo>
                  <a:pt x="274320" y="47625"/>
                </a:lnTo>
                <a:lnTo>
                  <a:pt x="293370" y="38100"/>
                </a:lnTo>
                <a:lnTo>
                  <a:pt x="27432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65775" y="7599044"/>
            <a:ext cx="2286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14366" y="7815960"/>
            <a:ext cx="1902460" cy="103505"/>
          </a:xfrm>
          <a:custGeom>
            <a:avLst/>
            <a:gdLst/>
            <a:ahLst/>
            <a:cxnLst/>
            <a:rect l="l" t="t" r="r" b="b"/>
            <a:pathLst>
              <a:path w="1902459" h="103504">
                <a:moveTo>
                  <a:pt x="88646" y="0"/>
                </a:moveTo>
                <a:lnTo>
                  <a:pt x="6397" y="47958"/>
                </a:lnTo>
                <a:lnTo>
                  <a:pt x="6223" y="48132"/>
                </a:lnTo>
                <a:lnTo>
                  <a:pt x="6223" y="55244"/>
                </a:lnTo>
                <a:lnTo>
                  <a:pt x="6397" y="55419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902459" h="103504">
                <a:moveTo>
                  <a:pt x="6397" y="55419"/>
                </a:moveTo>
                <a:lnTo>
                  <a:pt x="9017" y="58038"/>
                </a:lnTo>
                <a:lnTo>
                  <a:pt x="10890" y="58038"/>
                </a:lnTo>
                <a:lnTo>
                  <a:pt x="6397" y="55419"/>
                </a:lnTo>
                <a:close/>
              </a:path>
              <a:path w="1902459" h="103504">
                <a:moveTo>
                  <a:pt x="54229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54229" y="58038"/>
                </a:lnTo>
                <a:lnTo>
                  <a:pt x="57023" y="55244"/>
                </a:lnTo>
                <a:lnTo>
                  <a:pt x="57023" y="48132"/>
                </a:lnTo>
                <a:lnTo>
                  <a:pt x="54229" y="45338"/>
                </a:lnTo>
                <a:close/>
              </a:path>
              <a:path w="1902459" h="103504">
                <a:moveTo>
                  <a:pt x="143129" y="45338"/>
                </a:moveTo>
                <a:lnTo>
                  <a:pt x="97917" y="45338"/>
                </a:lnTo>
                <a:lnTo>
                  <a:pt x="95123" y="48132"/>
                </a:lnTo>
                <a:lnTo>
                  <a:pt x="95123" y="55244"/>
                </a:lnTo>
                <a:lnTo>
                  <a:pt x="97917" y="58038"/>
                </a:lnTo>
                <a:lnTo>
                  <a:pt x="143129" y="58038"/>
                </a:lnTo>
                <a:lnTo>
                  <a:pt x="145923" y="55244"/>
                </a:lnTo>
                <a:lnTo>
                  <a:pt x="145923" y="48132"/>
                </a:lnTo>
                <a:lnTo>
                  <a:pt x="143129" y="45338"/>
                </a:lnTo>
                <a:close/>
              </a:path>
              <a:path w="1902459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902459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1902459" h="103504">
                <a:moveTo>
                  <a:pt x="6397" y="47958"/>
                </a:moveTo>
                <a:lnTo>
                  <a:pt x="0" y="51688"/>
                </a:lnTo>
                <a:lnTo>
                  <a:pt x="6397" y="55419"/>
                </a:lnTo>
                <a:lnTo>
                  <a:pt x="6223" y="55244"/>
                </a:lnTo>
                <a:lnTo>
                  <a:pt x="6223" y="48132"/>
                </a:lnTo>
                <a:lnTo>
                  <a:pt x="6397" y="47958"/>
                </a:lnTo>
                <a:close/>
              </a:path>
              <a:path w="1902459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1902459" h="103504">
                <a:moveTo>
                  <a:pt x="10890" y="45338"/>
                </a:moveTo>
                <a:lnTo>
                  <a:pt x="9017" y="45338"/>
                </a:lnTo>
                <a:lnTo>
                  <a:pt x="6397" y="47958"/>
                </a:lnTo>
                <a:lnTo>
                  <a:pt x="10890" y="45338"/>
                </a:lnTo>
                <a:close/>
              </a:path>
              <a:path w="1902459" h="103504">
                <a:moveTo>
                  <a:pt x="232029" y="45338"/>
                </a:moveTo>
                <a:lnTo>
                  <a:pt x="186817" y="45338"/>
                </a:lnTo>
                <a:lnTo>
                  <a:pt x="184023" y="48132"/>
                </a:lnTo>
                <a:lnTo>
                  <a:pt x="184023" y="55244"/>
                </a:lnTo>
                <a:lnTo>
                  <a:pt x="186817" y="58038"/>
                </a:lnTo>
                <a:lnTo>
                  <a:pt x="232029" y="58038"/>
                </a:lnTo>
                <a:lnTo>
                  <a:pt x="234823" y="55244"/>
                </a:lnTo>
                <a:lnTo>
                  <a:pt x="234823" y="48132"/>
                </a:lnTo>
                <a:lnTo>
                  <a:pt x="232029" y="45338"/>
                </a:lnTo>
                <a:close/>
              </a:path>
              <a:path w="1902459" h="103504">
                <a:moveTo>
                  <a:pt x="320929" y="45338"/>
                </a:moveTo>
                <a:lnTo>
                  <a:pt x="275717" y="45338"/>
                </a:lnTo>
                <a:lnTo>
                  <a:pt x="272923" y="48132"/>
                </a:lnTo>
                <a:lnTo>
                  <a:pt x="272923" y="55244"/>
                </a:lnTo>
                <a:lnTo>
                  <a:pt x="275717" y="58038"/>
                </a:lnTo>
                <a:lnTo>
                  <a:pt x="320929" y="58038"/>
                </a:lnTo>
                <a:lnTo>
                  <a:pt x="323723" y="55244"/>
                </a:lnTo>
                <a:lnTo>
                  <a:pt x="323723" y="48132"/>
                </a:lnTo>
                <a:lnTo>
                  <a:pt x="320929" y="45338"/>
                </a:lnTo>
                <a:close/>
              </a:path>
              <a:path w="1902459" h="103504">
                <a:moveTo>
                  <a:pt x="409829" y="45338"/>
                </a:moveTo>
                <a:lnTo>
                  <a:pt x="364617" y="45338"/>
                </a:lnTo>
                <a:lnTo>
                  <a:pt x="361823" y="48132"/>
                </a:lnTo>
                <a:lnTo>
                  <a:pt x="361823" y="55244"/>
                </a:lnTo>
                <a:lnTo>
                  <a:pt x="364617" y="58038"/>
                </a:lnTo>
                <a:lnTo>
                  <a:pt x="409829" y="58038"/>
                </a:lnTo>
                <a:lnTo>
                  <a:pt x="412623" y="55244"/>
                </a:lnTo>
                <a:lnTo>
                  <a:pt x="412623" y="48132"/>
                </a:lnTo>
                <a:lnTo>
                  <a:pt x="409829" y="45338"/>
                </a:lnTo>
                <a:close/>
              </a:path>
              <a:path w="1902459" h="103504">
                <a:moveTo>
                  <a:pt x="498729" y="45338"/>
                </a:moveTo>
                <a:lnTo>
                  <a:pt x="453517" y="45338"/>
                </a:lnTo>
                <a:lnTo>
                  <a:pt x="450723" y="48132"/>
                </a:lnTo>
                <a:lnTo>
                  <a:pt x="450723" y="55244"/>
                </a:lnTo>
                <a:lnTo>
                  <a:pt x="453517" y="58038"/>
                </a:lnTo>
                <a:lnTo>
                  <a:pt x="498729" y="58038"/>
                </a:lnTo>
                <a:lnTo>
                  <a:pt x="501523" y="55244"/>
                </a:lnTo>
                <a:lnTo>
                  <a:pt x="501523" y="48132"/>
                </a:lnTo>
                <a:lnTo>
                  <a:pt x="498729" y="45338"/>
                </a:lnTo>
                <a:close/>
              </a:path>
              <a:path w="1902459" h="103504">
                <a:moveTo>
                  <a:pt x="587629" y="45338"/>
                </a:moveTo>
                <a:lnTo>
                  <a:pt x="542417" y="45338"/>
                </a:lnTo>
                <a:lnTo>
                  <a:pt x="539623" y="48132"/>
                </a:lnTo>
                <a:lnTo>
                  <a:pt x="539623" y="55244"/>
                </a:lnTo>
                <a:lnTo>
                  <a:pt x="542417" y="58038"/>
                </a:lnTo>
                <a:lnTo>
                  <a:pt x="587629" y="58038"/>
                </a:lnTo>
                <a:lnTo>
                  <a:pt x="590423" y="55244"/>
                </a:lnTo>
                <a:lnTo>
                  <a:pt x="590423" y="48132"/>
                </a:lnTo>
                <a:lnTo>
                  <a:pt x="587629" y="45338"/>
                </a:lnTo>
                <a:close/>
              </a:path>
              <a:path w="1902459" h="103504">
                <a:moveTo>
                  <a:pt x="676529" y="45338"/>
                </a:moveTo>
                <a:lnTo>
                  <a:pt x="631317" y="45338"/>
                </a:lnTo>
                <a:lnTo>
                  <a:pt x="628523" y="48132"/>
                </a:lnTo>
                <a:lnTo>
                  <a:pt x="628523" y="55244"/>
                </a:lnTo>
                <a:lnTo>
                  <a:pt x="631317" y="58038"/>
                </a:lnTo>
                <a:lnTo>
                  <a:pt x="676529" y="58038"/>
                </a:lnTo>
                <a:lnTo>
                  <a:pt x="679323" y="55244"/>
                </a:lnTo>
                <a:lnTo>
                  <a:pt x="679323" y="48132"/>
                </a:lnTo>
                <a:lnTo>
                  <a:pt x="676529" y="45338"/>
                </a:lnTo>
                <a:close/>
              </a:path>
              <a:path w="1902459" h="103504">
                <a:moveTo>
                  <a:pt x="765429" y="45338"/>
                </a:moveTo>
                <a:lnTo>
                  <a:pt x="720217" y="45338"/>
                </a:lnTo>
                <a:lnTo>
                  <a:pt x="717423" y="48132"/>
                </a:lnTo>
                <a:lnTo>
                  <a:pt x="717423" y="55244"/>
                </a:lnTo>
                <a:lnTo>
                  <a:pt x="720217" y="58038"/>
                </a:lnTo>
                <a:lnTo>
                  <a:pt x="765429" y="58038"/>
                </a:lnTo>
                <a:lnTo>
                  <a:pt x="768223" y="55244"/>
                </a:lnTo>
                <a:lnTo>
                  <a:pt x="768223" y="48132"/>
                </a:lnTo>
                <a:lnTo>
                  <a:pt x="765429" y="45338"/>
                </a:lnTo>
                <a:close/>
              </a:path>
              <a:path w="1902459" h="103504">
                <a:moveTo>
                  <a:pt x="854329" y="45338"/>
                </a:moveTo>
                <a:lnTo>
                  <a:pt x="809117" y="45338"/>
                </a:lnTo>
                <a:lnTo>
                  <a:pt x="806323" y="48132"/>
                </a:lnTo>
                <a:lnTo>
                  <a:pt x="806323" y="55244"/>
                </a:lnTo>
                <a:lnTo>
                  <a:pt x="809117" y="58038"/>
                </a:lnTo>
                <a:lnTo>
                  <a:pt x="854329" y="58038"/>
                </a:lnTo>
                <a:lnTo>
                  <a:pt x="857123" y="55244"/>
                </a:lnTo>
                <a:lnTo>
                  <a:pt x="857123" y="48132"/>
                </a:lnTo>
                <a:lnTo>
                  <a:pt x="854329" y="45338"/>
                </a:lnTo>
                <a:close/>
              </a:path>
              <a:path w="1902459" h="103504">
                <a:moveTo>
                  <a:pt x="943229" y="45338"/>
                </a:moveTo>
                <a:lnTo>
                  <a:pt x="898017" y="45338"/>
                </a:lnTo>
                <a:lnTo>
                  <a:pt x="895223" y="48132"/>
                </a:lnTo>
                <a:lnTo>
                  <a:pt x="895223" y="55244"/>
                </a:lnTo>
                <a:lnTo>
                  <a:pt x="898017" y="58038"/>
                </a:lnTo>
                <a:lnTo>
                  <a:pt x="943229" y="58038"/>
                </a:lnTo>
                <a:lnTo>
                  <a:pt x="946023" y="55244"/>
                </a:lnTo>
                <a:lnTo>
                  <a:pt x="946023" y="48132"/>
                </a:lnTo>
                <a:lnTo>
                  <a:pt x="943229" y="45338"/>
                </a:lnTo>
                <a:close/>
              </a:path>
              <a:path w="1902459" h="103504">
                <a:moveTo>
                  <a:pt x="1032129" y="45338"/>
                </a:moveTo>
                <a:lnTo>
                  <a:pt x="986917" y="45338"/>
                </a:lnTo>
                <a:lnTo>
                  <a:pt x="984123" y="48132"/>
                </a:lnTo>
                <a:lnTo>
                  <a:pt x="984123" y="55244"/>
                </a:lnTo>
                <a:lnTo>
                  <a:pt x="986917" y="58038"/>
                </a:lnTo>
                <a:lnTo>
                  <a:pt x="1032129" y="58038"/>
                </a:lnTo>
                <a:lnTo>
                  <a:pt x="1034923" y="55244"/>
                </a:lnTo>
                <a:lnTo>
                  <a:pt x="1034923" y="48132"/>
                </a:lnTo>
                <a:lnTo>
                  <a:pt x="1032129" y="45338"/>
                </a:lnTo>
                <a:close/>
              </a:path>
              <a:path w="1902459" h="103504">
                <a:moveTo>
                  <a:pt x="1121029" y="45338"/>
                </a:moveTo>
                <a:lnTo>
                  <a:pt x="1075817" y="45338"/>
                </a:lnTo>
                <a:lnTo>
                  <a:pt x="1073023" y="48132"/>
                </a:lnTo>
                <a:lnTo>
                  <a:pt x="1073023" y="55244"/>
                </a:lnTo>
                <a:lnTo>
                  <a:pt x="1075817" y="58038"/>
                </a:lnTo>
                <a:lnTo>
                  <a:pt x="1121029" y="58038"/>
                </a:lnTo>
                <a:lnTo>
                  <a:pt x="1123823" y="55244"/>
                </a:lnTo>
                <a:lnTo>
                  <a:pt x="1123823" y="48132"/>
                </a:lnTo>
                <a:lnTo>
                  <a:pt x="1121029" y="45338"/>
                </a:lnTo>
                <a:close/>
              </a:path>
              <a:path w="1902459" h="103504">
                <a:moveTo>
                  <a:pt x="1209929" y="45338"/>
                </a:moveTo>
                <a:lnTo>
                  <a:pt x="1164717" y="45338"/>
                </a:lnTo>
                <a:lnTo>
                  <a:pt x="1161923" y="48132"/>
                </a:lnTo>
                <a:lnTo>
                  <a:pt x="1161923" y="55244"/>
                </a:lnTo>
                <a:lnTo>
                  <a:pt x="1164717" y="58038"/>
                </a:lnTo>
                <a:lnTo>
                  <a:pt x="1209929" y="58038"/>
                </a:lnTo>
                <a:lnTo>
                  <a:pt x="1212723" y="55244"/>
                </a:lnTo>
                <a:lnTo>
                  <a:pt x="1212723" y="48132"/>
                </a:lnTo>
                <a:lnTo>
                  <a:pt x="1209929" y="45338"/>
                </a:lnTo>
                <a:close/>
              </a:path>
              <a:path w="1902459" h="103504">
                <a:moveTo>
                  <a:pt x="1298829" y="45338"/>
                </a:moveTo>
                <a:lnTo>
                  <a:pt x="1253617" y="45338"/>
                </a:lnTo>
                <a:lnTo>
                  <a:pt x="1250823" y="48132"/>
                </a:lnTo>
                <a:lnTo>
                  <a:pt x="1250823" y="55244"/>
                </a:lnTo>
                <a:lnTo>
                  <a:pt x="1253617" y="58038"/>
                </a:lnTo>
                <a:lnTo>
                  <a:pt x="1298829" y="58038"/>
                </a:lnTo>
                <a:lnTo>
                  <a:pt x="1301623" y="55244"/>
                </a:lnTo>
                <a:lnTo>
                  <a:pt x="1301623" y="48132"/>
                </a:lnTo>
                <a:lnTo>
                  <a:pt x="1298829" y="45338"/>
                </a:lnTo>
                <a:close/>
              </a:path>
              <a:path w="1902459" h="103504">
                <a:moveTo>
                  <a:pt x="1387729" y="45338"/>
                </a:moveTo>
                <a:lnTo>
                  <a:pt x="1342517" y="45338"/>
                </a:lnTo>
                <a:lnTo>
                  <a:pt x="1339723" y="48132"/>
                </a:lnTo>
                <a:lnTo>
                  <a:pt x="1339723" y="55244"/>
                </a:lnTo>
                <a:lnTo>
                  <a:pt x="1342517" y="58038"/>
                </a:lnTo>
                <a:lnTo>
                  <a:pt x="1387729" y="58038"/>
                </a:lnTo>
                <a:lnTo>
                  <a:pt x="1390523" y="55244"/>
                </a:lnTo>
                <a:lnTo>
                  <a:pt x="1390523" y="48132"/>
                </a:lnTo>
                <a:lnTo>
                  <a:pt x="1387729" y="45338"/>
                </a:lnTo>
                <a:close/>
              </a:path>
              <a:path w="1902459" h="103504">
                <a:moveTo>
                  <a:pt x="1476629" y="45338"/>
                </a:moveTo>
                <a:lnTo>
                  <a:pt x="1431417" y="45338"/>
                </a:lnTo>
                <a:lnTo>
                  <a:pt x="1428623" y="48132"/>
                </a:lnTo>
                <a:lnTo>
                  <a:pt x="1428623" y="55244"/>
                </a:lnTo>
                <a:lnTo>
                  <a:pt x="1431417" y="58038"/>
                </a:lnTo>
                <a:lnTo>
                  <a:pt x="1476629" y="58038"/>
                </a:lnTo>
                <a:lnTo>
                  <a:pt x="1479423" y="55244"/>
                </a:lnTo>
                <a:lnTo>
                  <a:pt x="1479423" y="48132"/>
                </a:lnTo>
                <a:lnTo>
                  <a:pt x="1476629" y="45338"/>
                </a:lnTo>
                <a:close/>
              </a:path>
              <a:path w="1902459" h="103504">
                <a:moveTo>
                  <a:pt x="1565529" y="45338"/>
                </a:moveTo>
                <a:lnTo>
                  <a:pt x="1520317" y="45338"/>
                </a:lnTo>
                <a:lnTo>
                  <a:pt x="1517523" y="48132"/>
                </a:lnTo>
                <a:lnTo>
                  <a:pt x="1517523" y="55244"/>
                </a:lnTo>
                <a:lnTo>
                  <a:pt x="1520317" y="58038"/>
                </a:lnTo>
                <a:lnTo>
                  <a:pt x="1565529" y="58038"/>
                </a:lnTo>
                <a:lnTo>
                  <a:pt x="1568323" y="55244"/>
                </a:lnTo>
                <a:lnTo>
                  <a:pt x="1568323" y="48132"/>
                </a:lnTo>
                <a:lnTo>
                  <a:pt x="1565529" y="45338"/>
                </a:lnTo>
                <a:close/>
              </a:path>
              <a:path w="1902459" h="103504">
                <a:moveTo>
                  <a:pt x="1654429" y="45338"/>
                </a:moveTo>
                <a:lnTo>
                  <a:pt x="1609217" y="45338"/>
                </a:lnTo>
                <a:lnTo>
                  <a:pt x="1606423" y="48132"/>
                </a:lnTo>
                <a:lnTo>
                  <a:pt x="1606423" y="55244"/>
                </a:lnTo>
                <a:lnTo>
                  <a:pt x="1609217" y="58038"/>
                </a:lnTo>
                <a:lnTo>
                  <a:pt x="1654429" y="58038"/>
                </a:lnTo>
                <a:lnTo>
                  <a:pt x="1657223" y="55244"/>
                </a:lnTo>
                <a:lnTo>
                  <a:pt x="1657223" y="48132"/>
                </a:lnTo>
                <a:lnTo>
                  <a:pt x="1654429" y="45338"/>
                </a:lnTo>
                <a:close/>
              </a:path>
              <a:path w="1902459" h="103504">
                <a:moveTo>
                  <a:pt x="1743329" y="45338"/>
                </a:moveTo>
                <a:lnTo>
                  <a:pt x="1698117" y="45338"/>
                </a:lnTo>
                <a:lnTo>
                  <a:pt x="1695323" y="48132"/>
                </a:lnTo>
                <a:lnTo>
                  <a:pt x="1695323" y="55244"/>
                </a:lnTo>
                <a:lnTo>
                  <a:pt x="1698117" y="58038"/>
                </a:lnTo>
                <a:lnTo>
                  <a:pt x="1743329" y="58038"/>
                </a:lnTo>
                <a:lnTo>
                  <a:pt x="1746123" y="55244"/>
                </a:lnTo>
                <a:lnTo>
                  <a:pt x="1746123" y="48132"/>
                </a:lnTo>
                <a:lnTo>
                  <a:pt x="1743329" y="45338"/>
                </a:lnTo>
                <a:close/>
              </a:path>
              <a:path w="1902459" h="103504">
                <a:moveTo>
                  <a:pt x="1873123" y="54006"/>
                </a:moveTo>
                <a:lnTo>
                  <a:pt x="1807210" y="92455"/>
                </a:lnTo>
                <a:lnTo>
                  <a:pt x="1806193" y="96265"/>
                </a:lnTo>
                <a:lnTo>
                  <a:pt x="1809750" y="102361"/>
                </a:lnTo>
                <a:lnTo>
                  <a:pt x="1813560" y="103377"/>
                </a:lnTo>
                <a:lnTo>
                  <a:pt x="1891315" y="58038"/>
                </a:lnTo>
                <a:lnTo>
                  <a:pt x="1875916" y="58038"/>
                </a:lnTo>
                <a:lnTo>
                  <a:pt x="1873123" y="55244"/>
                </a:lnTo>
                <a:lnTo>
                  <a:pt x="1873123" y="54006"/>
                </a:lnTo>
                <a:close/>
              </a:path>
              <a:path w="1902459" h="103504">
                <a:moveTo>
                  <a:pt x="1832229" y="45338"/>
                </a:moveTo>
                <a:lnTo>
                  <a:pt x="1787017" y="45338"/>
                </a:lnTo>
                <a:lnTo>
                  <a:pt x="1784223" y="48132"/>
                </a:lnTo>
                <a:lnTo>
                  <a:pt x="1784223" y="55244"/>
                </a:lnTo>
                <a:lnTo>
                  <a:pt x="1787017" y="58038"/>
                </a:lnTo>
                <a:lnTo>
                  <a:pt x="1832229" y="58038"/>
                </a:lnTo>
                <a:lnTo>
                  <a:pt x="1835023" y="55244"/>
                </a:lnTo>
                <a:lnTo>
                  <a:pt x="1835023" y="48132"/>
                </a:lnTo>
                <a:lnTo>
                  <a:pt x="1832229" y="45338"/>
                </a:lnTo>
                <a:close/>
              </a:path>
              <a:path w="1902459" h="103504">
                <a:moveTo>
                  <a:pt x="1877096" y="51688"/>
                </a:moveTo>
                <a:lnTo>
                  <a:pt x="1873123" y="54006"/>
                </a:lnTo>
                <a:lnTo>
                  <a:pt x="1873123" y="55244"/>
                </a:lnTo>
                <a:lnTo>
                  <a:pt x="1875916" y="58038"/>
                </a:lnTo>
                <a:lnTo>
                  <a:pt x="1891315" y="58038"/>
                </a:lnTo>
                <a:lnTo>
                  <a:pt x="1892840" y="57149"/>
                </a:lnTo>
                <a:lnTo>
                  <a:pt x="1886458" y="57149"/>
                </a:lnTo>
                <a:lnTo>
                  <a:pt x="1877096" y="51688"/>
                </a:lnTo>
                <a:close/>
              </a:path>
              <a:path w="1902459" h="103504">
                <a:moveTo>
                  <a:pt x="1895808" y="55419"/>
                </a:moveTo>
                <a:lnTo>
                  <a:pt x="1891315" y="58038"/>
                </a:lnTo>
                <a:lnTo>
                  <a:pt x="1893189" y="58038"/>
                </a:lnTo>
                <a:lnTo>
                  <a:pt x="1895808" y="55419"/>
                </a:lnTo>
                <a:close/>
              </a:path>
              <a:path w="1902459" h="103504">
                <a:moveTo>
                  <a:pt x="1886458" y="46227"/>
                </a:moveTo>
                <a:lnTo>
                  <a:pt x="1877096" y="51688"/>
                </a:lnTo>
                <a:lnTo>
                  <a:pt x="1886458" y="57149"/>
                </a:lnTo>
                <a:lnTo>
                  <a:pt x="1886458" y="46227"/>
                </a:lnTo>
                <a:close/>
              </a:path>
              <a:path w="1902459" h="103504">
                <a:moveTo>
                  <a:pt x="1892840" y="46227"/>
                </a:moveTo>
                <a:lnTo>
                  <a:pt x="1886458" y="46227"/>
                </a:lnTo>
                <a:lnTo>
                  <a:pt x="1886458" y="57149"/>
                </a:lnTo>
                <a:lnTo>
                  <a:pt x="1892840" y="57149"/>
                </a:lnTo>
                <a:lnTo>
                  <a:pt x="1895808" y="55419"/>
                </a:lnTo>
                <a:lnTo>
                  <a:pt x="1895983" y="55244"/>
                </a:lnTo>
                <a:lnTo>
                  <a:pt x="1895983" y="48132"/>
                </a:lnTo>
                <a:lnTo>
                  <a:pt x="1895808" y="47958"/>
                </a:lnTo>
                <a:lnTo>
                  <a:pt x="1892840" y="46227"/>
                </a:lnTo>
                <a:close/>
              </a:path>
              <a:path w="1902459" h="103504">
                <a:moveTo>
                  <a:pt x="1895808" y="47958"/>
                </a:moveTo>
                <a:lnTo>
                  <a:pt x="1895983" y="48132"/>
                </a:lnTo>
                <a:lnTo>
                  <a:pt x="1895983" y="55244"/>
                </a:lnTo>
                <a:lnTo>
                  <a:pt x="1895808" y="55419"/>
                </a:lnTo>
                <a:lnTo>
                  <a:pt x="1902206" y="51688"/>
                </a:lnTo>
                <a:lnTo>
                  <a:pt x="1895808" y="47958"/>
                </a:lnTo>
                <a:close/>
              </a:path>
              <a:path w="1902459" h="103504">
                <a:moveTo>
                  <a:pt x="1873123" y="49371"/>
                </a:moveTo>
                <a:lnTo>
                  <a:pt x="1873123" y="54006"/>
                </a:lnTo>
                <a:lnTo>
                  <a:pt x="1877096" y="51688"/>
                </a:lnTo>
                <a:lnTo>
                  <a:pt x="1873123" y="49371"/>
                </a:lnTo>
                <a:close/>
              </a:path>
              <a:path w="1902459" h="103504">
                <a:moveTo>
                  <a:pt x="1891315" y="45338"/>
                </a:moveTo>
                <a:lnTo>
                  <a:pt x="1875916" y="45338"/>
                </a:lnTo>
                <a:lnTo>
                  <a:pt x="1873123" y="48132"/>
                </a:lnTo>
                <a:lnTo>
                  <a:pt x="1873123" y="49371"/>
                </a:lnTo>
                <a:lnTo>
                  <a:pt x="1877096" y="51688"/>
                </a:lnTo>
                <a:lnTo>
                  <a:pt x="1886458" y="46227"/>
                </a:lnTo>
                <a:lnTo>
                  <a:pt x="1892840" y="46227"/>
                </a:lnTo>
                <a:lnTo>
                  <a:pt x="1891315" y="45338"/>
                </a:lnTo>
                <a:close/>
              </a:path>
              <a:path w="1902459" h="103504">
                <a:moveTo>
                  <a:pt x="1813560" y="0"/>
                </a:moveTo>
                <a:lnTo>
                  <a:pt x="1809750" y="1015"/>
                </a:lnTo>
                <a:lnTo>
                  <a:pt x="1806193" y="7111"/>
                </a:lnTo>
                <a:lnTo>
                  <a:pt x="1807210" y="10921"/>
                </a:lnTo>
                <a:lnTo>
                  <a:pt x="1873123" y="49371"/>
                </a:lnTo>
                <a:lnTo>
                  <a:pt x="1873123" y="48132"/>
                </a:lnTo>
                <a:lnTo>
                  <a:pt x="1875916" y="45338"/>
                </a:lnTo>
                <a:lnTo>
                  <a:pt x="1891315" y="45338"/>
                </a:lnTo>
                <a:lnTo>
                  <a:pt x="1813560" y="0"/>
                </a:lnTo>
                <a:close/>
              </a:path>
              <a:path w="1902459" h="103504">
                <a:moveTo>
                  <a:pt x="1893189" y="45338"/>
                </a:moveTo>
                <a:lnTo>
                  <a:pt x="1891315" y="45338"/>
                </a:lnTo>
                <a:lnTo>
                  <a:pt x="1895808" y="47958"/>
                </a:lnTo>
                <a:lnTo>
                  <a:pt x="1893189" y="45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01982" y="7399146"/>
            <a:ext cx="187007" cy="237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579745" y="7242809"/>
            <a:ext cx="611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315" algn="l"/>
              </a:tabLst>
            </a:pPr>
            <a:r>
              <a:rPr dirty="0" sz="1100" spc="-75">
                <a:latin typeface="Trebuchet MS"/>
                <a:cs typeface="Trebuchet MS"/>
              </a:rPr>
              <a:t>F</a:t>
            </a:r>
            <a:r>
              <a:rPr dirty="0" sz="1100" spc="-75">
                <a:latin typeface="Trebuchet MS"/>
                <a:cs typeface="Trebuchet MS"/>
              </a:rPr>
              <a:t>	</a:t>
            </a:r>
            <a:r>
              <a:rPr dirty="0" sz="1100" spc="-30">
                <a:latin typeface="Trebuchet MS"/>
                <a:cs typeface="Trebuchet MS"/>
              </a:rPr>
              <a:t>12</a:t>
            </a:r>
            <a:r>
              <a:rPr dirty="0" sz="1100" spc="-45">
                <a:latin typeface="Trebuchet MS"/>
                <a:cs typeface="Trebuchet MS"/>
              </a:rPr>
              <a:t>m</a:t>
            </a:r>
            <a:r>
              <a:rPr dirty="0" sz="1100" spc="-35">
                <a:latin typeface="Trebuchet MS"/>
                <a:cs typeface="Trebuchet MS"/>
              </a:rPr>
              <a:t>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6304" y="7625333"/>
            <a:ext cx="996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Trebuchet MS"/>
                <a:cs typeface="Trebuchet MS"/>
              </a:rPr>
              <a:t>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16173" y="7625333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5">
                <a:latin typeface="Trebuchet MS"/>
                <a:cs typeface="Trebuchet MS"/>
              </a:rPr>
              <a:t>F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27567" y="7625333"/>
            <a:ext cx="2578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latin typeface="Trebuchet MS"/>
                <a:cs typeface="Trebuchet MS"/>
              </a:rPr>
              <a:t>2</a:t>
            </a:r>
            <a:r>
              <a:rPr dirty="0" sz="1100" spc="-20">
                <a:latin typeface="Trebuchet MS"/>
                <a:cs typeface="Trebuchet MS"/>
              </a:rPr>
              <a:t>0</a:t>
            </a:r>
            <a:r>
              <a:rPr dirty="0" sz="1100" spc="10">
                <a:latin typeface="Trebuchet MS"/>
                <a:cs typeface="Trebuchet MS"/>
              </a:rPr>
              <a:t>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272" y="7821930"/>
            <a:ext cx="4603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latin typeface="Trebuchet MS"/>
                <a:cs typeface="Trebuchet MS"/>
              </a:rPr>
              <a:t>5</a:t>
            </a:r>
            <a:r>
              <a:rPr dirty="0" sz="1100" spc="-20">
                <a:latin typeface="Trebuchet MS"/>
                <a:cs typeface="Trebuchet MS"/>
              </a:rPr>
              <a:t>0</a:t>
            </a:r>
            <a:r>
              <a:rPr dirty="0" sz="1100" spc="-30">
                <a:latin typeface="Trebuchet MS"/>
                <a:cs typeface="Trebuchet MS"/>
              </a:rPr>
              <a:t>0</a:t>
            </a:r>
            <a:r>
              <a:rPr dirty="0" sz="1100" spc="-45">
                <a:latin typeface="Trebuchet MS"/>
                <a:cs typeface="Trebuchet MS"/>
              </a:rPr>
              <a:t>m</a:t>
            </a:r>
            <a:r>
              <a:rPr dirty="0" sz="1100" spc="-35">
                <a:latin typeface="Trebuchet MS"/>
                <a:cs typeface="Trebuchet MS"/>
              </a:rPr>
              <a:t>m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</dc:creator>
  <dcterms:created xsi:type="dcterms:W3CDTF">2018-10-17T10:23:59Z</dcterms:created>
  <dcterms:modified xsi:type="dcterms:W3CDTF">2018-10-17T10:23:59Z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2018-10-17T00:00:00Z</vt:filetime>
  </property>
</Properties>
</file>